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62784F-AE03-4A2D-AB3D-8743467CE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4C1F87F-51E5-4AD9-9E97-3F54D0D17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2ACFA6C-2B31-46DA-8453-049BE59F3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B89C-7AA5-4CD6-9AEA-AF817791CAE1}" type="datetimeFigureOut">
              <a:rPr lang="tr-TR" smtClean="0"/>
              <a:t>12.09.2021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A161A36-7096-4453-983B-86ACFCF91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90FD945-9570-49EF-9425-72FA68F60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EDD5-AB0F-4F7B-83CD-0FA255D39A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597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7E227E-9490-40AE-95A1-8A1E37833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4668354-937C-4950-AFF8-831416843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FBF08DC-E4AA-4AFB-92FF-BE7E9E753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B89C-7AA5-4CD6-9AEA-AF817791CAE1}" type="datetimeFigureOut">
              <a:rPr lang="tr-TR" smtClean="0"/>
              <a:t>12.09.2021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F75D7E5-69D6-4C57-803F-038BE26A8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4AEC36F-4A28-4029-9FCC-F382BF5C3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EDD5-AB0F-4F7B-83CD-0FA255D39A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108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ED9D6F9-1058-4F05-BB92-BDE03B49BF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84936CB-19FB-4B6E-8EFA-D54AAB89B4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927FD9-352F-457E-A51F-61DCD434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B89C-7AA5-4CD6-9AEA-AF817791CAE1}" type="datetimeFigureOut">
              <a:rPr lang="tr-TR" smtClean="0"/>
              <a:t>12.09.2021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4B3174-D563-46DB-AC9F-FD47F69B6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136617-46B0-4F64-A93D-E74052713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EDD5-AB0F-4F7B-83CD-0FA255D39A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101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B45CEA-D006-4D5F-A258-EFB793716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E59769-508A-4D89-9095-CAC3585AD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934BA52-ECDA-4F5F-B427-9166342D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B89C-7AA5-4CD6-9AEA-AF817791CAE1}" type="datetimeFigureOut">
              <a:rPr lang="tr-TR" smtClean="0"/>
              <a:t>12.09.2021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7207021-290C-4C43-9C67-792716E1F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4AC9575-536E-4CDB-9FE8-41FC069C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EDD5-AB0F-4F7B-83CD-0FA255D39A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543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9C0BF7-9468-4912-B2BF-9F125236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43621B7-8F0D-4142-AB4C-6E660CC87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065483D-E4D0-497B-A678-144C01088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B89C-7AA5-4CD6-9AEA-AF817791CAE1}" type="datetimeFigureOut">
              <a:rPr lang="tr-TR" smtClean="0"/>
              <a:t>12.09.2021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93A8A18-578D-45FA-A0DD-BF01CD4A0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A063243-E7FE-4A4F-96EC-9E4362E8B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EDD5-AB0F-4F7B-83CD-0FA255D39A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813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AB1454-8B46-4553-AACD-F29FC5274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C898F72-2A33-4D77-BEA3-E14DDC038E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AB332B9-8151-43D3-AAAC-01C6F3D57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5744CE1-99FD-465F-B43C-624C9FE6E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B89C-7AA5-4CD6-9AEA-AF817791CAE1}" type="datetimeFigureOut">
              <a:rPr lang="tr-TR" smtClean="0"/>
              <a:t>12.09.2021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FF6C89F-1157-4B40-8BAA-76DE99ADF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4A19E9-E1DA-4109-8A8E-02C1C6B0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EDD5-AB0F-4F7B-83CD-0FA255D39A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43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CA05B0-215A-4B47-A940-7A5687CCF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87D0F04-8A94-420D-AD2C-2F2E40B67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9485FAD-A1CC-40AF-9A5A-2188A3507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16C9EA6-2162-4940-88D3-5B6DDC50E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1A3BE34-6605-408A-AAD2-B136847C38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0D94484-EAA9-4780-8F3A-29889D7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B89C-7AA5-4CD6-9AEA-AF817791CAE1}" type="datetimeFigureOut">
              <a:rPr lang="tr-TR" smtClean="0"/>
              <a:t>12.09.2021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7B3829A-1898-41E5-936E-4EE47C3A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CE40E58-91A6-44FC-802F-98B905EC3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EDD5-AB0F-4F7B-83CD-0FA255D39A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06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473FEA-E1C9-46C6-BCBC-A55FC6A85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938AA7E-77BE-412A-A61C-4D3AA2000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B89C-7AA5-4CD6-9AEA-AF817791CAE1}" type="datetimeFigureOut">
              <a:rPr lang="tr-TR" smtClean="0"/>
              <a:t>12.09.2021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2103ACB-748B-4CB7-9CFC-9D88E9BF1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00EF5A9-2B82-49E0-BB2A-E21EE5461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EDD5-AB0F-4F7B-83CD-0FA255D39A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876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DA78561-8E2E-425D-A77C-EC1688486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B89C-7AA5-4CD6-9AEA-AF817791CAE1}" type="datetimeFigureOut">
              <a:rPr lang="tr-TR" smtClean="0"/>
              <a:t>12.09.2021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CA5E04C-A9CF-49F0-B7CC-E86EE5AB6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A5F6BE9-008B-4F76-B6FD-0684A7300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EDD5-AB0F-4F7B-83CD-0FA255D39A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36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C48634-50B7-4D32-BB72-E8F903D4D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514A67C-DB8B-44A4-A86E-47C0B0DEA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E80CC34-71BA-4AA5-8DC6-F2D2175F2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3AB5CA8-BBE8-4061-AF40-AD9C09231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B89C-7AA5-4CD6-9AEA-AF817791CAE1}" type="datetimeFigureOut">
              <a:rPr lang="tr-TR" smtClean="0"/>
              <a:t>12.09.2021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CD84E92-0BDA-4DB7-AD06-E0CBAA6C4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CC3A0F9-904F-4505-B78B-1DBA32410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EDD5-AB0F-4F7B-83CD-0FA255D39A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4884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E455CC-C837-4001-8F8D-1DB8755A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01150BD-B257-465B-8730-7BAABE1FE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578678F-C520-4EE1-9308-B15CFCFA0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46FA8A4-EE0D-4BDD-A3F6-EE86096BA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B89C-7AA5-4CD6-9AEA-AF817791CAE1}" type="datetimeFigureOut">
              <a:rPr lang="tr-TR" smtClean="0"/>
              <a:t>12.09.2021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CEBEF22-071E-4E92-B29A-B637B0DB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476B471-B5FA-4205-958C-98287D591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EDD5-AB0F-4F7B-83CD-0FA255D39A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7723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214AD95-59F4-493B-9B7E-63C0FD118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CA9B00C-33C9-4083-81C5-EF1835DC6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BCE74D-FC65-440B-9289-8418EEB67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7B89C-7AA5-4CD6-9AEA-AF817791CAE1}" type="datetimeFigureOut">
              <a:rPr lang="tr-TR" smtClean="0"/>
              <a:t>12.09.2021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AA89EE9-0962-4998-9979-2D2E34659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B0C21D0-A813-49C6-84F0-8DCBA56BE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6EDD5-AB0F-4F7B-83CD-0FA255D39A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752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2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E6A7959-2734-4A45-B6EE-A9DF9C37C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961" y="1740918"/>
            <a:ext cx="11000934" cy="2040863"/>
          </a:xfrm>
        </p:spPr>
        <p:txBody>
          <a:bodyPr>
            <a:normAutofit fontScale="90000"/>
          </a:bodyPr>
          <a:lstStyle/>
          <a:p>
            <a:pPr algn="l"/>
            <a:r>
              <a:rPr lang="tr-TR" sz="5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ÖĞRENCİ </a:t>
            </a:r>
            <a:br>
              <a:rPr lang="tr-TR" sz="5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r-TR" sz="5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İŞLERİ </a:t>
            </a:r>
            <a:br>
              <a:rPr lang="tr-TR" sz="5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r-TR" sz="5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DAİRESİ</a:t>
            </a:r>
            <a:br>
              <a:rPr lang="tr-TR" sz="5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tr-TR" sz="5600" dirty="0">
                <a:solidFill>
                  <a:srgbClr val="FFFFFF"/>
                </a:solidFill>
              </a:rPr>
            </a:br>
            <a:r>
              <a:rPr lang="tr-TR" sz="5600" dirty="0">
                <a:solidFill>
                  <a:srgbClr val="FFFFFF"/>
                </a:solidFill>
              </a:rPr>
              <a:t>Öğrenci İşleri Otomasyonu Kullanımı</a:t>
            </a:r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52857E51-F5E3-4FA7-A8DA-837E669B7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42" y="3925279"/>
            <a:ext cx="6299524" cy="180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70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BBD9DF4C-2DB5-41DD-82E1-AAD6ED214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6" y="980661"/>
            <a:ext cx="10550932" cy="587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5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079014E9-2937-45A9-857B-8E7F215A5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10" y="983974"/>
            <a:ext cx="11332380" cy="587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34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51EE74E-AD15-4718-96F1-8D9AD134A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39" y="971627"/>
            <a:ext cx="10917121" cy="588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77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 içeren bir resim&#10;&#10;Açıklama otomatik olarak oluşturuldu">
            <a:extLst>
              <a:ext uri="{FF2B5EF4-FFF2-40B4-BE49-F238E27FC236}">
                <a16:creationId xmlns:a16="http://schemas.microsoft.com/office/drawing/2014/main" id="{47BA5459-7EF7-4257-8311-2BEEA4CFF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59" y="997696"/>
            <a:ext cx="11271082" cy="586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37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8E814AC-0886-4F6F-8B82-419EF1EAD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4059"/>
            <a:ext cx="12192000" cy="586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30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 içeren bir resim&#10;&#10;Açıklama otomatik olarak oluşturuldu">
            <a:extLst>
              <a:ext uri="{FF2B5EF4-FFF2-40B4-BE49-F238E27FC236}">
                <a16:creationId xmlns:a16="http://schemas.microsoft.com/office/drawing/2014/main" id="{3A1F67DB-E8CC-4B77-A742-CE07B8A17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4059"/>
            <a:ext cx="12192000" cy="586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0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 içeren bir resim&#10;&#10;Açıklama otomatik olarak oluşturuldu">
            <a:extLst>
              <a:ext uri="{FF2B5EF4-FFF2-40B4-BE49-F238E27FC236}">
                <a16:creationId xmlns:a16="http://schemas.microsoft.com/office/drawing/2014/main" id="{05617749-821B-4623-8FEB-2E4D9CDE5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4059"/>
            <a:ext cx="12192000" cy="586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69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2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52857E51-F5E3-4FA7-A8DA-837E669B7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42" y="3925279"/>
            <a:ext cx="6299524" cy="1803493"/>
          </a:xfrm>
          <a:prstGeom prst="rect">
            <a:avLst/>
          </a:prstGeom>
        </p:spPr>
      </p:pic>
      <p:sp>
        <p:nvSpPr>
          <p:cNvPr id="10" name="Başlık 1">
            <a:extLst>
              <a:ext uri="{FF2B5EF4-FFF2-40B4-BE49-F238E27FC236}">
                <a16:creationId xmlns:a16="http://schemas.microsoft.com/office/drawing/2014/main" id="{376DC0DF-69FC-4535-A4A6-569EF3A4FCAD}"/>
              </a:ext>
            </a:extLst>
          </p:cNvPr>
          <p:cNvSpPr txBox="1">
            <a:spLocks/>
          </p:cNvSpPr>
          <p:nvPr/>
        </p:nvSpPr>
        <p:spPr>
          <a:xfrm>
            <a:off x="304801" y="225287"/>
            <a:ext cx="8422946" cy="28873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5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İLETİŞİM</a:t>
            </a:r>
          </a:p>
          <a:p>
            <a:pPr algn="l"/>
            <a:endParaRPr lang="tr-TR" sz="56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tr-TR" sz="5600" dirty="0">
                <a:solidFill>
                  <a:srgbClr val="FFFFFF"/>
                </a:solidFill>
              </a:rPr>
              <a:t>Ürgüp Yerleşkesi : </a:t>
            </a:r>
          </a:p>
          <a:p>
            <a:pPr algn="l"/>
            <a:r>
              <a:rPr lang="tr-TR" sz="5600" dirty="0">
                <a:solidFill>
                  <a:srgbClr val="FFFFFF"/>
                </a:solidFill>
              </a:rPr>
              <a:t>+903843535009 – 1443</a:t>
            </a:r>
          </a:p>
          <a:p>
            <a:pPr algn="l"/>
            <a:endParaRPr lang="tr-TR" sz="5600" dirty="0">
              <a:solidFill>
                <a:srgbClr val="FFFFFF"/>
              </a:solidFill>
            </a:endParaRPr>
          </a:p>
          <a:p>
            <a:pPr algn="l"/>
            <a:r>
              <a:rPr lang="tr-TR" sz="5600" dirty="0" err="1">
                <a:solidFill>
                  <a:srgbClr val="FFFFFF"/>
                </a:solidFill>
              </a:rPr>
              <a:t>Mustafapaşa</a:t>
            </a:r>
            <a:r>
              <a:rPr lang="tr-TR" sz="5600" dirty="0">
                <a:solidFill>
                  <a:srgbClr val="FFFFFF"/>
                </a:solidFill>
              </a:rPr>
              <a:t> Yerleşkesi : </a:t>
            </a:r>
          </a:p>
          <a:p>
            <a:pPr algn="l"/>
            <a:r>
              <a:rPr lang="tr-TR" sz="5600" dirty="0">
                <a:solidFill>
                  <a:srgbClr val="FFFFFF"/>
                </a:solidFill>
              </a:rPr>
              <a:t>+903843535009 – 1152/1153/1154</a:t>
            </a:r>
          </a:p>
          <a:p>
            <a:pPr algn="l"/>
            <a:endParaRPr lang="tr-TR" sz="5600" dirty="0">
              <a:solidFill>
                <a:srgbClr val="FFFFFF"/>
              </a:solidFill>
            </a:endParaRPr>
          </a:p>
          <a:p>
            <a:pPr algn="l"/>
            <a:r>
              <a:rPr lang="tr-TR" sz="5600" dirty="0">
                <a:solidFill>
                  <a:srgbClr val="FFFFFF"/>
                </a:solidFill>
              </a:rPr>
              <a:t>İstanbul Yerleşkesi:  </a:t>
            </a:r>
          </a:p>
          <a:p>
            <a:pPr algn="l"/>
            <a:r>
              <a:rPr lang="tr-TR" sz="5600" dirty="0">
                <a:solidFill>
                  <a:srgbClr val="FFFFFF"/>
                </a:solidFill>
              </a:rPr>
              <a:t>02165880010</a:t>
            </a: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E6A7959-2734-4A45-B6EE-A9DF9C37C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7723" y="4922375"/>
            <a:ext cx="3000378" cy="1003596"/>
          </a:xfrm>
        </p:spPr>
        <p:txBody>
          <a:bodyPr>
            <a:normAutofit fontScale="90000"/>
          </a:bodyPr>
          <a:lstStyle/>
          <a:p>
            <a:pPr algn="l"/>
            <a:r>
              <a:rPr lang="tr-TR" sz="5600" dirty="0">
                <a:solidFill>
                  <a:srgbClr val="FFFFFF"/>
                </a:solidFill>
              </a:rPr>
              <a:t>TEŞEKKÜR </a:t>
            </a:r>
            <a:br>
              <a:rPr lang="tr-TR" sz="5600" dirty="0">
                <a:solidFill>
                  <a:srgbClr val="FFFFFF"/>
                </a:solidFill>
              </a:rPr>
            </a:br>
            <a:r>
              <a:rPr lang="tr-TR" sz="5600" dirty="0">
                <a:solidFill>
                  <a:srgbClr val="FFFFFF"/>
                </a:solidFill>
              </a:rPr>
              <a:t>EDERİZ</a:t>
            </a:r>
          </a:p>
        </p:txBody>
      </p:sp>
    </p:spTree>
    <p:extLst>
      <p:ext uri="{BB962C8B-B14F-4D97-AF65-F5344CB8AC3E}">
        <p14:creationId xmlns:p14="http://schemas.microsoft.com/office/powerpoint/2010/main" val="660730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33</Words>
  <Application>Microsoft Office PowerPoint</Application>
  <PresentationFormat>Geniş ekran</PresentationFormat>
  <Paragraphs>12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Office Teması</vt:lpstr>
      <vt:lpstr>ÖĞRENCİ  İŞLERİ  DAİRESİ  Öğrenci İşleri Otomasyonu Kullanımı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TEŞEKKÜR  EDERİZ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Özge Gül</dc:creator>
  <cp:lastModifiedBy>Özge Gül</cp:lastModifiedBy>
  <cp:revision>9</cp:revision>
  <dcterms:created xsi:type="dcterms:W3CDTF">2020-10-04T19:01:48Z</dcterms:created>
  <dcterms:modified xsi:type="dcterms:W3CDTF">2021-09-12T18:50:13Z</dcterms:modified>
</cp:coreProperties>
</file>